
<file path=[Content_Types].xml><?xml version="1.0" encoding="utf-8"?>
<Types xmlns="http://schemas.openxmlformats.org/package/2006/content-types">
  <Override PartName="/docProps/core.xml" ContentType="application/vnd.openxmlformats-package.core-properties+xml"/>
  <Default Extension="rels" ContentType="application/vnd.openxmlformats-package.relationships+xml"/>
  <Override PartName="/ppt/slideLayouts/slideLayout6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3.xml" ContentType="application/vnd.openxmlformats-officedocument.presentationml.slideLayout+xml"/>
  <Default Extension="xml" ContentType="application/xml"/>
  <Override PartName="/docProps/app.xml" ContentType="application/vnd.openxmlformats-officedocument.extended-properties+xml"/>
  <Override PartName="/ppt/slideMasters/slideMaster1.xml" ContentType="application/vnd.openxmlformats-officedocument.presentationml.slideMaster+xml"/>
  <Override PartName="/ppt/slideLayouts/slideLayout5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7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2.xml" ContentType="application/vnd.openxmlformats-officedocument.presentationml.slideLayout+xml"/>
  <Default Extension="bin" ContentType="application/vnd.openxmlformats-officedocument.presentationml.printerSettings"/>
  <Override PartName="/ppt/slides/slide1.xml" ContentType="application/vnd.openxmlformats-officedocument.presentationml.slide+xml"/>
  <Default Extension="jpeg" ContentType="image/jpeg"/>
  <Override PartName="/ppt/slideLayouts/slideLayout4.xml" ContentType="application/vnd.openxmlformats-officedocument.presentationml.slideLayout+xml"/>
  <Override PartName="/ppt/tableStyles.xml" ContentType="application/vnd.openxmlformats-officedocument.presentationml.tableStyles+xml"/>
  <Override PartName="/ppt/theme/theme1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 autoCompressPictures="0">
  <p:sldMasterIdLst>
    <p:sldMasterId r:id="rId1"/>
  </p:sldMasterIdLst>
  <p:sldIdLst>
    <p:sldId id="256" r:id="rId2"/>
  </p:sldIdLst>
  <p:sldSz cx="9144000" cy="6858000" type="screen4x3"/>
  <p:notesSz cx="6858000" cy="9144000"/>
  <p:defaultTextStyle>
    <a:defPPr>
      <a:defRPr lang="es-ES_tradnl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normalViewPr showOutlineIcons="0">
    <p:restoredLeft sz="15620"/>
    <p:restoredTop sz="94660"/>
  </p:normalViewPr>
  <p:slideViewPr>
    <p:cSldViewPr snapToObjects="1">
      <p:cViewPr varScale="1">
        <p:scale>
          <a:sx n="116" d="100"/>
          <a:sy n="116" d="100"/>
        </p:scale>
        <p:origin x="-134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interSettings" Target="printerSettings/printerSettings1.bin"/><Relationship Id="rId4" Type="http://schemas.openxmlformats.org/officeDocument/2006/relationships/presProps" Target="presProps.xml"/><Relationship Id="rId5" Type="http://schemas.openxmlformats.org/officeDocument/2006/relationships/viewProps" Target="viewProps.xml"/><Relationship Id="rId6" Type="http://schemas.openxmlformats.org/officeDocument/2006/relationships/theme" Target="theme/theme1.xml"/><Relationship Id="rId7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 para editar título</a:t>
            </a:r>
            <a:endParaRPr lang="es-ES_tradnl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Haga clic para modificar el estilo de subtítulo del patrón</a:t>
            </a:r>
            <a:endParaRPr lang="es-ES_tradnl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2625A6-3CF3-0F4E-BA1C-82012DF0C51F}" type="datetimeFigureOut">
              <a:rPr lang="es-ES_tradnl" smtClean="0"/>
              <a:t>14/4/11</a:t>
            </a:fld>
            <a:endParaRPr lang="es-ES_tradnl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22FE90-65D3-1743-A4BC-926547D4C81A}" type="slidenum">
              <a:rPr lang="es-ES_tradnl" smtClean="0"/>
              <a:t>‹Nr.›</a:t>
            </a:fld>
            <a:endParaRPr lang="es-ES_tradnl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 para editar título</a:t>
            </a:r>
            <a:endParaRPr lang="es-ES_tradnl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Haga clic para modificar el estilo de texto del patrón</a:t>
            </a:r>
          </a:p>
          <a:p>
            <a:pPr lvl="1"/>
            <a:r>
              <a:rPr lang="en-US" smtClean="0"/>
              <a:t>Segundo nivel</a:t>
            </a:r>
          </a:p>
          <a:p>
            <a:pPr lvl="2"/>
            <a:r>
              <a:rPr lang="en-US" smtClean="0"/>
              <a:t>Tercer nivel</a:t>
            </a:r>
          </a:p>
          <a:p>
            <a:pPr lvl="3"/>
            <a:r>
              <a:rPr lang="en-US" smtClean="0"/>
              <a:t>Cuarto nivel</a:t>
            </a:r>
          </a:p>
          <a:p>
            <a:pPr lvl="4"/>
            <a:r>
              <a:rPr lang="en-US" smtClean="0"/>
              <a:t>Quinto nivel</a:t>
            </a:r>
            <a:endParaRPr lang="es-ES_tradnl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2625A6-3CF3-0F4E-BA1C-82012DF0C51F}" type="datetimeFigureOut">
              <a:rPr lang="es-ES_tradnl" smtClean="0"/>
              <a:t>14/4/11</a:t>
            </a:fld>
            <a:endParaRPr lang="es-ES_tradnl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22FE90-65D3-1743-A4BC-926547D4C81A}" type="slidenum">
              <a:rPr lang="es-ES_tradnl" smtClean="0"/>
              <a:t>‹Nr.›</a:t>
            </a:fld>
            <a:endParaRPr lang="es-ES_tradnl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 para editar título</a:t>
            </a:r>
            <a:endParaRPr lang="es-ES_tradnl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Haga clic para modificar el estilo de texto del patrón</a:t>
            </a:r>
          </a:p>
          <a:p>
            <a:pPr lvl="1"/>
            <a:r>
              <a:rPr lang="en-US" smtClean="0"/>
              <a:t>Segundo nivel</a:t>
            </a:r>
          </a:p>
          <a:p>
            <a:pPr lvl="2"/>
            <a:r>
              <a:rPr lang="en-US" smtClean="0"/>
              <a:t>Tercer nivel</a:t>
            </a:r>
          </a:p>
          <a:p>
            <a:pPr lvl="3"/>
            <a:r>
              <a:rPr lang="en-US" smtClean="0"/>
              <a:t>Cuarto nivel</a:t>
            </a:r>
          </a:p>
          <a:p>
            <a:pPr lvl="4"/>
            <a:r>
              <a:rPr lang="en-US" smtClean="0"/>
              <a:t>Quinto nivel</a:t>
            </a:r>
            <a:endParaRPr lang="es-ES_tradnl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2625A6-3CF3-0F4E-BA1C-82012DF0C51F}" type="datetimeFigureOut">
              <a:rPr lang="es-ES_tradnl" smtClean="0"/>
              <a:t>14/4/11</a:t>
            </a:fld>
            <a:endParaRPr lang="es-ES_tradnl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22FE90-65D3-1743-A4BC-926547D4C81A}" type="slidenum">
              <a:rPr lang="es-ES_tradnl" smtClean="0"/>
              <a:t>‹Nr.›</a:t>
            </a:fld>
            <a:endParaRPr lang="es-ES_tradnl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 para editar título</a:t>
            </a:r>
            <a:endParaRPr lang="es-ES_tradnl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Haga clic para modificar el estilo de texto del patrón</a:t>
            </a:r>
          </a:p>
          <a:p>
            <a:pPr lvl="1"/>
            <a:r>
              <a:rPr lang="en-US" smtClean="0"/>
              <a:t>Segundo nivel</a:t>
            </a:r>
          </a:p>
          <a:p>
            <a:pPr lvl="2"/>
            <a:r>
              <a:rPr lang="en-US" smtClean="0"/>
              <a:t>Tercer nivel</a:t>
            </a:r>
          </a:p>
          <a:p>
            <a:pPr lvl="3"/>
            <a:r>
              <a:rPr lang="en-US" smtClean="0"/>
              <a:t>Cuarto nivel</a:t>
            </a:r>
          </a:p>
          <a:p>
            <a:pPr lvl="4"/>
            <a:r>
              <a:rPr lang="en-US" smtClean="0"/>
              <a:t>Quinto nivel</a:t>
            </a:r>
            <a:endParaRPr lang="es-ES_tradnl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2625A6-3CF3-0F4E-BA1C-82012DF0C51F}" type="datetimeFigureOut">
              <a:rPr lang="es-ES_tradnl" smtClean="0"/>
              <a:t>14/4/11</a:t>
            </a:fld>
            <a:endParaRPr lang="es-ES_tradnl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22FE90-65D3-1743-A4BC-926547D4C81A}" type="slidenum">
              <a:rPr lang="es-ES_tradnl" smtClean="0"/>
              <a:t>‹Nr.›</a:t>
            </a:fld>
            <a:endParaRPr lang="es-ES_tradnl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 para editar título</a:t>
            </a:r>
            <a:endParaRPr lang="es-ES_tradnl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Haga clic para modificar el estilo de texto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2625A6-3CF3-0F4E-BA1C-82012DF0C51F}" type="datetimeFigureOut">
              <a:rPr lang="es-ES_tradnl" smtClean="0"/>
              <a:t>14/4/11</a:t>
            </a:fld>
            <a:endParaRPr lang="es-ES_tradnl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22FE90-65D3-1743-A4BC-926547D4C81A}" type="slidenum">
              <a:rPr lang="es-ES_tradnl" smtClean="0"/>
              <a:t>‹Nr.›</a:t>
            </a:fld>
            <a:endParaRPr lang="es-ES_tradnl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 para editar título</a:t>
            </a:r>
            <a:endParaRPr lang="es-ES_tradnl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Haga clic para modificar el estilo de texto del patrón</a:t>
            </a:r>
          </a:p>
          <a:p>
            <a:pPr lvl="1"/>
            <a:r>
              <a:rPr lang="en-US" smtClean="0"/>
              <a:t>Segundo nivel</a:t>
            </a:r>
          </a:p>
          <a:p>
            <a:pPr lvl="2"/>
            <a:r>
              <a:rPr lang="en-US" smtClean="0"/>
              <a:t>Tercer nivel</a:t>
            </a:r>
          </a:p>
          <a:p>
            <a:pPr lvl="3"/>
            <a:r>
              <a:rPr lang="en-US" smtClean="0"/>
              <a:t>Cuarto nivel</a:t>
            </a:r>
          </a:p>
          <a:p>
            <a:pPr lvl="4"/>
            <a:r>
              <a:rPr lang="en-US" smtClean="0"/>
              <a:t>Quinto nivel</a:t>
            </a:r>
            <a:endParaRPr lang="es-ES_tradnl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Haga clic para modificar el estilo de texto del patrón</a:t>
            </a:r>
          </a:p>
          <a:p>
            <a:pPr lvl="1"/>
            <a:r>
              <a:rPr lang="en-US" smtClean="0"/>
              <a:t>Segundo nivel</a:t>
            </a:r>
          </a:p>
          <a:p>
            <a:pPr lvl="2"/>
            <a:r>
              <a:rPr lang="en-US" smtClean="0"/>
              <a:t>Tercer nivel</a:t>
            </a:r>
          </a:p>
          <a:p>
            <a:pPr lvl="3"/>
            <a:r>
              <a:rPr lang="en-US" smtClean="0"/>
              <a:t>Cuarto nivel</a:t>
            </a:r>
          </a:p>
          <a:p>
            <a:pPr lvl="4"/>
            <a:r>
              <a:rPr lang="en-US" smtClean="0"/>
              <a:t>Quinto nivel</a:t>
            </a:r>
            <a:endParaRPr lang="es-ES_tradnl"/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2625A6-3CF3-0F4E-BA1C-82012DF0C51F}" type="datetimeFigureOut">
              <a:rPr lang="es-ES_tradnl" smtClean="0"/>
              <a:t>14/4/11</a:t>
            </a:fld>
            <a:endParaRPr lang="es-ES_tradnl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22FE90-65D3-1743-A4BC-926547D4C81A}" type="slidenum">
              <a:rPr lang="es-ES_tradnl" smtClean="0"/>
              <a:t>‹Nr.›</a:t>
            </a:fld>
            <a:endParaRPr lang="es-ES_tradnl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 para editar título</a:t>
            </a:r>
            <a:endParaRPr lang="es-ES_tradnl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Haga clic para modificar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Haga clic para modificar el estilo de texto del patrón</a:t>
            </a:r>
          </a:p>
          <a:p>
            <a:pPr lvl="1"/>
            <a:r>
              <a:rPr lang="en-US" smtClean="0"/>
              <a:t>Segundo nivel</a:t>
            </a:r>
          </a:p>
          <a:p>
            <a:pPr lvl="2"/>
            <a:r>
              <a:rPr lang="en-US" smtClean="0"/>
              <a:t>Tercer nivel</a:t>
            </a:r>
          </a:p>
          <a:p>
            <a:pPr lvl="3"/>
            <a:r>
              <a:rPr lang="en-US" smtClean="0"/>
              <a:t>Cuarto nivel</a:t>
            </a:r>
          </a:p>
          <a:p>
            <a:pPr lvl="4"/>
            <a:r>
              <a:rPr lang="en-US" smtClean="0"/>
              <a:t>Quinto nivel</a:t>
            </a:r>
            <a:endParaRPr lang="es-ES_tradnl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Haga clic para modificar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Haga clic para modificar el estilo de texto del patrón</a:t>
            </a:r>
          </a:p>
          <a:p>
            <a:pPr lvl="1"/>
            <a:r>
              <a:rPr lang="en-US" smtClean="0"/>
              <a:t>Segundo nivel</a:t>
            </a:r>
          </a:p>
          <a:p>
            <a:pPr lvl="2"/>
            <a:r>
              <a:rPr lang="en-US" smtClean="0"/>
              <a:t>Tercer nivel</a:t>
            </a:r>
          </a:p>
          <a:p>
            <a:pPr lvl="3"/>
            <a:r>
              <a:rPr lang="en-US" smtClean="0"/>
              <a:t>Cuarto nivel</a:t>
            </a:r>
          </a:p>
          <a:p>
            <a:pPr lvl="4"/>
            <a:r>
              <a:rPr lang="en-US" smtClean="0"/>
              <a:t>Quinto nivel</a:t>
            </a:r>
            <a:endParaRPr lang="es-ES_tradnl"/>
          </a:p>
        </p:txBody>
      </p:sp>
      <p:sp>
        <p:nvSpPr>
          <p:cNvPr id="7" name="Marcador de fech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2625A6-3CF3-0F4E-BA1C-82012DF0C51F}" type="datetimeFigureOut">
              <a:rPr lang="es-ES_tradnl" smtClean="0"/>
              <a:t>14/4/11</a:t>
            </a:fld>
            <a:endParaRPr lang="es-ES_tradnl"/>
          </a:p>
        </p:txBody>
      </p:sp>
      <p:sp>
        <p:nvSpPr>
          <p:cNvPr id="8" name="Marcador de pie de pá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22FE90-65D3-1743-A4BC-926547D4C81A}" type="slidenum">
              <a:rPr lang="es-ES_tradnl" smtClean="0"/>
              <a:t>‹Nr.›</a:t>
            </a:fld>
            <a:endParaRPr lang="es-ES_tradnl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 para editar título</a:t>
            </a:r>
            <a:endParaRPr lang="es-ES_tradnl"/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2625A6-3CF3-0F4E-BA1C-82012DF0C51F}" type="datetimeFigureOut">
              <a:rPr lang="es-ES_tradnl" smtClean="0"/>
              <a:t>14/4/11</a:t>
            </a:fld>
            <a:endParaRPr lang="es-ES_tradnl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22FE90-65D3-1743-A4BC-926547D4C81A}" type="slidenum">
              <a:rPr lang="es-ES_tradnl" smtClean="0"/>
              <a:t>‹Nr.›</a:t>
            </a:fld>
            <a:endParaRPr lang="es-ES_tradnl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2625A6-3CF3-0F4E-BA1C-82012DF0C51F}" type="datetimeFigureOut">
              <a:rPr lang="es-ES_tradnl" smtClean="0"/>
              <a:t>14/4/11</a:t>
            </a:fld>
            <a:endParaRPr lang="es-ES_tradnl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22FE90-65D3-1743-A4BC-926547D4C81A}" type="slidenum">
              <a:rPr lang="es-ES_tradnl" smtClean="0"/>
              <a:t>‹Nr.›</a:t>
            </a:fld>
            <a:endParaRPr lang="es-ES_tradnl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 para editar título</a:t>
            </a:r>
            <a:endParaRPr lang="es-ES_tradnl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Haga clic para modificar el estilo de texto del patrón</a:t>
            </a:r>
          </a:p>
          <a:p>
            <a:pPr lvl="1"/>
            <a:r>
              <a:rPr lang="en-US" smtClean="0"/>
              <a:t>Segundo nivel</a:t>
            </a:r>
          </a:p>
          <a:p>
            <a:pPr lvl="2"/>
            <a:r>
              <a:rPr lang="en-US" smtClean="0"/>
              <a:t>Tercer nivel</a:t>
            </a:r>
          </a:p>
          <a:p>
            <a:pPr lvl="3"/>
            <a:r>
              <a:rPr lang="en-US" smtClean="0"/>
              <a:t>Cuarto nivel</a:t>
            </a:r>
          </a:p>
          <a:p>
            <a:pPr lvl="4"/>
            <a:r>
              <a:rPr lang="en-US" smtClean="0"/>
              <a:t>Quinto nivel</a:t>
            </a:r>
            <a:endParaRPr lang="es-ES_tradnl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2625A6-3CF3-0F4E-BA1C-82012DF0C51F}" type="datetimeFigureOut">
              <a:rPr lang="es-ES_tradnl" smtClean="0"/>
              <a:t>14/4/11</a:t>
            </a:fld>
            <a:endParaRPr lang="es-ES_tradnl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22FE90-65D3-1743-A4BC-926547D4C81A}" type="slidenum">
              <a:rPr lang="es-ES_tradnl" smtClean="0"/>
              <a:t>‹Nr.›</a:t>
            </a:fld>
            <a:endParaRPr lang="es-ES_tradnl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 para editar título</a:t>
            </a:r>
            <a:endParaRPr lang="es-ES_tradnl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_tradnl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2625A6-3CF3-0F4E-BA1C-82012DF0C51F}" type="datetimeFigureOut">
              <a:rPr lang="es-ES_tradnl" smtClean="0"/>
              <a:t>14/4/11</a:t>
            </a:fld>
            <a:endParaRPr lang="es-ES_tradnl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22FE90-65D3-1743-A4BC-926547D4C81A}" type="slidenum">
              <a:rPr lang="es-ES_tradnl" smtClean="0"/>
              <a:t>‹Nr.›</a:t>
            </a:fld>
            <a:endParaRPr lang="es-ES_tradnl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 para editar título</a:t>
            </a:r>
            <a:endParaRPr lang="es-ES_tradnl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Haga clic para modificar el estilo de texto del patrón</a:t>
            </a:r>
          </a:p>
          <a:p>
            <a:pPr lvl="1"/>
            <a:r>
              <a:rPr lang="en-US" smtClean="0"/>
              <a:t>Segundo nivel</a:t>
            </a:r>
          </a:p>
          <a:p>
            <a:pPr lvl="2"/>
            <a:r>
              <a:rPr lang="en-US" smtClean="0"/>
              <a:t>Tercer nivel</a:t>
            </a:r>
          </a:p>
          <a:p>
            <a:pPr lvl="3"/>
            <a:r>
              <a:rPr lang="en-US" smtClean="0"/>
              <a:t>Cuarto nivel</a:t>
            </a:r>
          </a:p>
          <a:p>
            <a:pPr lvl="4"/>
            <a:r>
              <a:rPr lang="en-US" smtClean="0"/>
              <a:t>Quinto nivel</a:t>
            </a:r>
            <a:endParaRPr lang="es-ES_tradnl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2625A6-3CF3-0F4E-BA1C-82012DF0C51F}" type="datetimeFigureOut">
              <a:rPr lang="es-ES_tradnl" smtClean="0"/>
              <a:t>14/4/11</a:t>
            </a:fld>
            <a:endParaRPr lang="es-ES_tradnl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_tradnl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D22FE90-65D3-1743-A4BC-926547D4C81A}" type="slidenum">
              <a:rPr lang="es-ES_tradnl" smtClean="0"/>
              <a:t>‹Nr.›</a:t>
            </a:fld>
            <a:endParaRPr lang="es-ES_tradn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r:id="rId1"/>
    <p:sldLayoutId r:id="rId2"/>
    <p:sldLayoutId r:id="rId3"/>
    <p:sldLayoutId r:id="rId4"/>
    <p:sldLayoutId r:id="rId5"/>
    <p:sldLayoutId r:id="rId6"/>
    <p:sldLayoutId r:id="rId7"/>
    <p:sldLayoutId r:id="rId8"/>
    <p:sldLayoutId r:id="rId9"/>
    <p:sldLayoutId r:id="rId10"/>
    <p:sldLayoutId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_tradnl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4" Type="http://schemas.openxmlformats.org/officeDocument/2006/relationships/image" Target="../media/image3.jpeg"/><Relationship Id="rId5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jpe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lipse 3"/>
          <p:cNvSpPr/>
          <p:nvPr/>
        </p:nvSpPr>
        <p:spPr>
          <a:xfrm>
            <a:off x="1334294" y="685800"/>
            <a:ext cx="6324600" cy="55626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5" name="CuadroTexto 4"/>
          <p:cNvSpPr txBox="1"/>
          <p:nvPr/>
        </p:nvSpPr>
        <p:spPr>
          <a:xfrm>
            <a:off x="3581400" y="838200"/>
            <a:ext cx="18288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dirty="0" smtClean="0">
                <a:solidFill>
                  <a:srgbClr val="FF0000"/>
                </a:solidFill>
              </a:rPr>
              <a:t>Portal educativo</a:t>
            </a:r>
            <a:endParaRPr lang="es-ES_tradnl" dirty="0">
              <a:solidFill>
                <a:srgbClr val="FF0000"/>
              </a:solidFill>
            </a:endParaRPr>
          </a:p>
        </p:txBody>
      </p:sp>
      <p:sp>
        <p:nvSpPr>
          <p:cNvPr id="6" name="CuadroTexto 5"/>
          <p:cNvSpPr txBox="1"/>
          <p:nvPr/>
        </p:nvSpPr>
        <p:spPr>
          <a:xfrm>
            <a:off x="3886200" y="5449672"/>
            <a:ext cx="1676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dirty="0" smtClean="0">
                <a:solidFill>
                  <a:srgbClr val="008000"/>
                </a:solidFill>
              </a:rPr>
              <a:t>Comunicaci</a:t>
            </a:r>
            <a:r>
              <a:rPr lang="es-ES_tradnl" dirty="0" smtClean="0">
                <a:solidFill>
                  <a:srgbClr val="008000"/>
                </a:solidFill>
              </a:rPr>
              <a:t>ón</a:t>
            </a:r>
          </a:p>
          <a:p>
            <a:r>
              <a:rPr lang="es-ES_tradnl" dirty="0" smtClean="0">
                <a:solidFill>
                  <a:srgbClr val="008000"/>
                </a:solidFill>
              </a:rPr>
              <a:t>institucional</a:t>
            </a:r>
            <a:endParaRPr lang="es-ES_tradnl" dirty="0">
              <a:solidFill>
                <a:srgbClr val="008000"/>
              </a:solidFill>
            </a:endParaRPr>
          </a:p>
        </p:txBody>
      </p:sp>
      <p:sp>
        <p:nvSpPr>
          <p:cNvPr id="7" name="CuadroTexto 6"/>
          <p:cNvSpPr txBox="1"/>
          <p:nvPr/>
        </p:nvSpPr>
        <p:spPr>
          <a:xfrm>
            <a:off x="1676400" y="2590800"/>
            <a:ext cx="1371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dirty="0" smtClean="0">
                <a:solidFill>
                  <a:schemeClr val="accent6">
                    <a:lumMod val="75000"/>
                  </a:schemeClr>
                </a:solidFill>
              </a:rPr>
              <a:t>Capacitaci</a:t>
            </a:r>
            <a:r>
              <a:rPr lang="es-ES_tradnl" dirty="0" smtClean="0">
                <a:solidFill>
                  <a:schemeClr val="accent6">
                    <a:lumMod val="75000"/>
                  </a:schemeClr>
                </a:solidFill>
              </a:rPr>
              <a:t>ón</a:t>
            </a:r>
          </a:p>
          <a:p>
            <a:r>
              <a:rPr lang="es-ES_tradnl" dirty="0" smtClean="0">
                <a:solidFill>
                  <a:schemeClr val="accent6">
                    <a:lumMod val="75000"/>
                  </a:schemeClr>
                </a:solidFill>
              </a:rPr>
              <a:t>permanente</a:t>
            </a:r>
            <a:endParaRPr lang="es-ES_tradnl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8" name="CuadroTexto 7"/>
          <p:cNvSpPr txBox="1"/>
          <p:nvPr/>
        </p:nvSpPr>
        <p:spPr>
          <a:xfrm>
            <a:off x="5715000" y="2590800"/>
            <a:ext cx="1143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dirty="0" smtClean="0">
                <a:solidFill>
                  <a:srgbClr val="FFFF00"/>
                </a:solidFill>
              </a:rPr>
              <a:t>Aulas virtuales</a:t>
            </a:r>
            <a:endParaRPr lang="es-ES_tradnl" dirty="0">
              <a:solidFill>
                <a:srgbClr val="FFFF00"/>
              </a:solidFill>
            </a:endParaRPr>
          </a:p>
        </p:txBody>
      </p:sp>
      <p:cxnSp>
        <p:nvCxnSpPr>
          <p:cNvPr id="10" name="Conector recto de flecha 9"/>
          <p:cNvCxnSpPr/>
          <p:nvPr/>
        </p:nvCxnSpPr>
        <p:spPr>
          <a:xfrm rot="5400000">
            <a:off x="3389709" y="3238897"/>
            <a:ext cx="2210594" cy="1588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2" name="Conector recto de flecha 11"/>
          <p:cNvCxnSpPr/>
          <p:nvPr/>
        </p:nvCxnSpPr>
        <p:spPr>
          <a:xfrm>
            <a:off x="3352800" y="3235543"/>
            <a:ext cx="2286000" cy="1588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4" name="Conector recto de flecha 13"/>
          <p:cNvCxnSpPr/>
          <p:nvPr/>
        </p:nvCxnSpPr>
        <p:spPr>
          <a:xfrm rot="5400000" flipH="1" flipV="1">
            <a:off x="2743597" y="1752997"/>
            <a:ext cx="989806" cy="68580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6" name="Conector recto de flecha 15"/>
          <p:cNvCxnSpPr/>
          <p:nvPr/>
        </p:nvCxnSpPr>
        <p:spPr>
          <a:xfrm rot="16200000" flipH="1">
            <a:off x="5067697" y="1714897"/>
            <a:ext cx="989806" cy="76200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8" name="Conector recto de flecha 17"/>
          <p:cNvCxnSpPr/>
          <p:nvPr/>
        </p:nvCxnSpPr>
        <p:spPr>
          <a:xfrm rot="5400000">
            <a:off x="5314265" y="4591735"/>
            <a:ext cx="1106272" cy="609601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20" name="Conector recto de flecha 19"/>
          <p:cNvCxnSpPr/>
          <p:nvPr/>
        </p:nvCxnSpPr>
        <p:spPr>
          <a:xfrm rot="16200000" flipH="1">
            <a:off x="2619717" y="4619282"/>
            <a:ext cx="1237566" cy="68580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pic>
        <p:nvPicPr>
          <p:cNvPr id="21" name="Imagen 20" descr="capacitacion_personal_full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7840" y="3237131"/>
            <a:ext cx="1127760" cy="764762"/>
          </a:xfrm>
          <a:prstGeom prst="rect">
            <a:avLst/>
          </a:prstGeom>
        </p:spPr>
      </p:pic>
      <p:pic>
        <p:nvPicPr>
          <p:cNvPr id="22" name="Imagen 21" descr="master2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67200" y="4606135"/>
            <a:ext cx="720969" cy="843534"/>
          </a:xfrm>
          <a:prstGeom prst="rect">
            <a:avLst/>
          </a:prstGeom>
        </p:spPr>
      </p:pic>
      <p:pic>
        <p:nvPicPr>
          <p:cNvPr id="23" name="Imagen 22" descr="aula_virtual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15002" y="3237131"/>
            <a:ext cx="914400" cy="914400"/>
          </a:xfrm>
          <a:prstGeom prst="rect">
            <a:avLst/>
          </a:prstGeom>
        </p:spPr>
      </p:pic>
      <p:pic>
        <p:nvPicPr>
          <p:cNvPr id="27" name="Imagen 26" descr="portaleducativo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62412" y="1206976"/>
            <a:ext cx="863600" cy="788035"/>
          </a:xfrm>
          <a:prstGeom prst="rect">
            <a:avLst/>
          </a:prstGeom>
        </p:spPr>
      </p:pic>
      <p:sp>
        <p:nvSpPr>
          <p:cNvPr id="29" name="Rectángulo 28"/>
          <p:cNvSpPr/>
          <p:nvPr/>
        </p:nvSpPr>
        <p:spPr>
          <a:xfrm>
            <a:off x="808998" y="0"/>
            <a:ext cx="7373603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3600" b="1" cap="none" spc="0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Complejo</a:t>
            </a:r>
            <a:r>
              <a:rPr lang="en-US" sz="36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3600" b="1" cap="none" spc="0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educativo</a:t>
            </a:r>
            <a:r>
              <a:rPr lang="en-US" sz="36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virtual</a:t>
            </a:r>
            <a:endParaRPr lang="en-US" sz="36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91</TotalTime>
  <Words>11</Words>
  <Application>Microsoft Macintosh PowerPoint</Application>
  <PresentationFormat>Presentación en pantalla (4:3)</PresentationFormat>
  <Paragraphs>7</Paragraphs>
  <Slides>1</Slides>
  <Notes>0</Notes>
  <HiddenSlides>0</HiddenSlides>
  <MMClips>0</MMClips>
  <ScaleCrop>false</ScaleCrop>
  <HeadingPairs>
    <vt:vector size="4" baseType="variant">
      <vt:variant>
        <vt:lpstr>Plantilla de diseño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2" baseType="lpstr">
      <vt:lpstr>Tema de Office</vt:lpstr>
      <vt:lpstr>Diapositiva 1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Imac</dc:creator>
  <cp:lastModifiedBy>Imac</cp:lastModifiedBy>
  <cp:revision>10</cp:revision>
  <dcterms:created xsi:type="dcterms:W3CDTF">2011-04-15T00:26:52Z</dcterms:created>
  <dcterms:modified xsi:type="dcterms:W3CDTF">2011-04-15T01:58:48Z</dcterms:modified>
</cp:coreProperties>
</file>